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e209d3fb8325484c"/>
  </p:sldMasterIdLst>
  <p:sldIdLst>
    <p:sldId id="264" r:id="R2bd1c903172d4786"/>
    <p:sldId id="265" r:id="R691f8b5e4c4d4248"/>
    <p:sldId id="266" r:id="Rb4b3124a31564844"/>
    <p:sldId id="267" r:id="R7d3642b3296a4e39"/>
    <p:sldId id="268" r:id="R2d804f940c0a4fda"/>
    <p:sldId id="269" r:id="Rd537b9ee4a554fd9"/>
    <p:sldId id="270" r:id="Rcf12fba296f84ac0"/>
    <p:sldId id="271" r:id="Rad5868dbcadb4048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e209d3fb8325484c" /><Relationship Type="http://schemas.openxmlformats.org/officeDocument/2006/relationships/theme" Target="/ppt/slideMasters/theme/theme2.xml" Id="R8277aa59b6f14123" /><Relationship Type="http://schemas.openxmlformats.org/officeDocument/2006/relationships/slide" Target="/ppt/slides/slide9.xml" Id="R2bd1c903172d4786" /><Relationship Type="http://schemas.openxmlformats.org/officeDocument/2006/relationships/slide" Target="/ppt/slides/slidea.xml" Id="R691f8b5e4c4d4248" /><Relationship Type="http://schemas.openxmlformats.org/officeDocument/2006/relationships/slide" Target="/ppt/slides/slideb.xml" Id="Rb4b3124a31564844" /><Relationship Type="http://schemas.openxmlformats.org/officeDocument/2006/relationships/slide" Target="/ppt/slides/slidec.xml" Id="R7d3642b3296a4e39" /><Relationship Type="http://schemas.openxmlformats.org/officeDocument/2006/relationships/tableStyles" Target="/ppt/tableStyles.xml" Id="R7e8838f3ef8649dc" /><Relationship Type="http://schemas.openxmlformats.org/officeDocument/2006/relationships/slide" Target="/ppt/slides/slided.xml" Id="R2d804f940c0a4fda" /><Relationship Type="http://schemas.openxmlformats.org/officeDocument/2006/relationships/slide" Target="/ppt/slides/slidee.xml" Id="Rd537b9ee4a554fd9" /><Relationship Type="http://schemas.openxmlformats.org/officeDocument/2006/relationships/slide" Target="/ppt/slides/slidef.xml" Id="Rcf12fba296f84ac0" /><Relationship Type="http://schemas.openxmlformats.org/officeDocument/2006/relationships/slide" Target="/ppt/slides/slide10.xml" Id="Rad5868dbcadb4048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c3b7763b1eb480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130311e248cb4f34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02443cd75c94420" /><Relationship Type="http://schemas.openxmlformats.org/officeDocument/2006/relationships/slideMaster" Target="/ppt/slideMasters/slideMaster2.xml" Id="R5ace75fcc0c1448f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36052c669aa346b7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02443cd75c944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2fbe31b8a5a14e7e" /><Relationship Type="http://schemas.openxmlformats.org/officeDocument/2006/relationships/slideLayout" Target="/ppt/slideLayouts/slideLayout2.xml" Id="Ra5d7ee24b7294ddd" /><Relationship Type="http://schemas.openxmlformats.org/officeDocument/2006/relationships/slideLayout" Target="/ppt/slideLayouts/slideLayout3.xml" Id="R6dc1014566f24826" /><Relationship Type="http://schemas.openxmlformats.org/officeDocument/2006/relationships/slideLayout" Target="/ppt/slideLayouts/slideLayout4.xml" Id="R919936a9d7894a7f" /><Relationship Type="http://schemas.openxmlformats.org/officeDocument/2006/relationships/slideLayout" Target="/ppt/slideLayouts/slideLayout5.xml" Id="R16aca2c25d084ea6" /><Relationship Type="http://schemas.openxmlformats.org/officeDocument/2006/relationships/image" Target="/ppt/media/image2.bin" Id="R74b8056c03374e8c" /><Relationship Type="http://schemas.openxmlformats.org/officeDocument/2006/relationships/image" Target="/ppt/media/image.bin" Id="Rd02534a35aa54b0a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74b8056c03374e8c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d02534a35aa54b0a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919936a9d7894a7f"/>
    <p:sldLayoutId id="2147483652" r:id="R6dc1014566f24826"/>
    <p:sldLayoutId id="2147483651" r:id="Ra5d7ee24b7294ddd"/>
    <p:sldLayoutId id="2147483654" r:id="R16aca2c25d084ea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18957ec9b7bf4531" /><Relationship Type="http://schemas.openxmlformats.org/officeDocument/2006/relationships/chart" Target="/ppt/slides/charts/chart29.xml" Id="R49c90b4597684e45" /><Relationship Type="http://schemas.openxmlformats.org/officeDocument/2006/relationships/chart" Target="/ppt/slides/charts/chart2a.xml" Id="R3e29af8eb6b84c48" /><Relationship Type="http://schemas.openxmlformats.org/officeDocument/2006/relationships/chart" Target="/ppt/slides/charts/chart2b.xml" Id="R44251eae6c2d4de8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29425b9d1db14913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24d2d5f30cb5405c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92ffff1989794a26" /><Relationship Type="http://schemas.openxmlformats.org/officeDocument/2006/relationships/slideLayout" Target="/ppt/slideLayouts/slideLayout5.xml" Id="R47a3dbcb04bb46d7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2c49a4b1def74f00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294553bf720a4c2b" /><Relationship Type="http://schemas.openxmlformats.org/officeDocument/2006/relationships/image" Target="/ppt/media/image4.bin" Id="Rd090630f2d544a10" /><Relationship Type="http://schemas.openxmlformats.org/officeDocument/2006/relationships/slideLayout" Target="/ppt/slideLayouts/slideLayout5.xml" Id="R9a385689c0254b05" /><Relationship Type="http://schemas.openxmlformats.org/officeDocument/2006/relationships/chart" Target="/ppt/slides/charts/chart15.xml" Id="R0cefe95b5ac04b76" /><Relationship Type="http://schemas.openxmlformats.org/officeDocument/2006/relationships/chart" Target="/ppt/slides/charts/chart16.xml" Id="R46876e8827f44a20" /><Relationship Type="http://schemas.openxmlformats.org/officeDocument/2006/relationships/chart" Target="/ppt/slides/charts/chart17.xml" Id="R7b70389f23cc4357" /><Relationship Type="http://schemas.openxmlformats.org/officeDocument/2006/relationships/chart" Target="/ppt/slides/charts/chart18.xml" Id="R1ddfd7581ea64b4b" /><Relationship Type="http://schemas.openxmlformats.org/officeDocument/2006/relationships/chart" Target="/ppt/slides/charts/chart19.xml" Id="Rfcd7f47d00184458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2f6a6d46696d43ba" /><Relationship Type="http://schemas.openxmlformats.org/officeDocument/2006/relationships/image" Target="/ppt/media/image4.bin" Id="R00534909d81d440a" /><Relationship Type="http://schemas.openxmlformats.org/officeDocument/2006/relationships/slideLayout" Target="/ppt/slideLayouts/slideLayout5.xml" Id="R266a2bbafd094ab5" /><Relationship Type="http://schemas.openxmlformats.org/officeDocument/2006/relationships/chart" Target="/ppt/slides/charts/chart1b.xml" Id="Rd0d3fdee0b884d55" /><Relationship Type="http://schemas.openxmlformats.org/officeDocument/2006/relationships/chart" Target="/ppt/slides/charts/chart1c.xml" Id="R40b0d5f34c9f4398" /><Relationship Type="http://schemas.openxmlformats.org/officeDocument/2006/relationships/chart" Target="/ppt/slides/charts/chart1d.xml" Id="R65a6211900064a3c" /><Relationship Type="http://schemas.openxmlformats.org/officeDocument/2006/relationships/chart" Target="/ppt/slides/charts/chart1e.xml" Id="R07a898bcd05a4df5" /><Relationship Type="http://schemas.openxmlformats.org/officeDocument/2006/relationships/chart" Target="/ppt/slides/charts/chart1f.xml" Id="R176ad94f577441f5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8bd2595b0ea843dd" /><Relationship Type="http://schemas.openxmlformats.org/officeDocument/2006/relationships/image" Target="/ppt/media/image4.bin" Id="R75b53a63225641d3" /><Relationship Type="http://schemas.openxmlformats.org/officeDocument/2006/relationships/slideLayout" Target="/ppt/slideLayouts/slideLayout5.xml" Id="R98138af713a341e2" /><Relationship Type="http://schemas.openxmlformats.org/officeDocument/2006/relationships/chart" Target="/ppt/slides/charts/chart21.xml" Id="Ra61e7bf4912d4b91" /><Relationship Type="http://schemas.openxmlformats.org/officeDocument/2006/relationships/chart" Target="/ppt/slides/charts/chart22.xml" Id="Rbc3ae9c841b24bcb" /><Relationship Type="http://schemas.openxmlformats.org/officeDocument/2006/relationships/chart" Target="/ppt/slides/charts/chart23.xml" Id="R14e1e6618df7421d" /><Relationship Type="http://schemas.openxmlformats.org/officeDocument/2006/relationships/chart" Target="/ppt/slides/charts/chart24.xml" Id="Rb60b311e2d004129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Prästgårdsgatan 44 B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5.688525</c:v>
              </c:pt>
              <c:pt idx="1">
                <c:v>5.040000</c:v>
              </c:pt>
              <c:pt idx="2">
                <c:v>5.465116</c:v>
              </c:pt>
              <c:pt idx="3">
                <c:v>4.777778</c:v>
              </c:pt>
              <c:pt idx="4">
                <c:v>5.888889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Gullvivan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5.962963</c:v>
              </c:pt>
              <c:pt idx="1">
                <c:v>5.416667</c:v>
              </c:pt>
              <c:pt idx="2">
                <c:v>5.700000</c:v>
              </c:pt>
              <c:pt idx="3">
                <c:v>4.687500</c:v>
              </c:pt>
              <c:pt idx="4">
                <c:v>6.250000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0.250000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0.125000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0.375000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0.125000</c:v>
              </c:pt>
              <c:pt idx="1">
                <c:v>0.625000</c:v>
              </c:pt>
              <c:pt idx="2">
                <c:v>0.250000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0.375000</c:v>
              </c:pt>
              <c:pt idx="1">
                <c:v>0.625000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0.875000</c:v>
              </c:pt>
              <c:pt idx="1">
                <c:v>0.125000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Gullvivan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9c90b4597684e45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e29af8eb6b84c48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44251eae6c2d4de8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Gullvivan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Prästgårdsgatan 44 B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Gullvivan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92ffff1989794a26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Gullvivan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Prästgårdsgatan 44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cefe95b5ac04b7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6876e8827f44a2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b70389f23cc435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ddfd7581ea64b4b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cd7f47d0018445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94553bf720a4c2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090630f2d544a10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Gullvivan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Prästgårdsgatan 44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d0d3fdee0b884d55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0b0d5f34c9f4398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5a6211900064a3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7a898bcd05a4df5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176ad94f577441f5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f6a6d46696d43ba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00534909d81d440a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Gullvivan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Prästgårdsgatan 44 B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8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Prästgårdsgatan 44 B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61e7bf4912d4b91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c3ae9c841b24bc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4e1e6618df7421d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b60b311e2d004129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8bd2595b0ea843dd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75b53a63225641d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2017-02-01T10:48:43.929Z</dcterms:created>
  <dcterms:modified xsi:type="dcterms:W3CDTF">2017-02-01T10:48:43.929Z</dcterms:modified>
</cp:coreProperties>
</file>